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3" r:id="rId3"/>
    <p:sldId id="264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544" autoAdjust="0"/>
  </p:normalViewPr>
  <p:slideViewPr>
    <p:cSldViewPr snapToGrid="0" showGuides="1">
      <p:cViewPr varScale="1">
        <p:scale>
          <a:sx n="77" d="100"/>
          <a:sy n="77" d="100"/>
        </p:scale>
        <p:origin x="1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7259CB-30E3-F74A-98E9-D64B12A05D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ABE8469-6B58-4544-83D5-FBDA791749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6671E9-9D90-A249-89D4-6FF0FC99E3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A011B69-DE83-B644-AD27-7C2A643DF5C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fld id="{E9C29D02-DB75-4508-B940-4B8543CD88A5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61F5A2-DEEB-0247-8F1B-2F1BBE4F1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AF4F74-9349-3C47-AE19-A40EF3125C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D94AA6B-9BAA-4BEE-9C13-E9240423C3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CB82D9C-B982-5240-B363-1C037900AD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91EA590-0C49-4A41-B5ED-1585B629E6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3DD014A-6CF3-0D44-AE38-894658B0B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fld id="{12E93196-1041-4379-8C20-44BC26909545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ー 1">
            <a:extLst>
              <a:ext uri="{FF2B5EF4-FFF2-40B4-BE49-F238E27FC236}">
                <a16:creationId xmlns:a16="http://schemas.microsoft.com/office/drawing/2014/main" id="{6951C5A4-A011-4B79-936C-088E379301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ノート プレースホルダー 2">
            <a:extLst>
              <a:ext uri="{FF2B5EF4-FFF2-40B4-BE49-F238E27FC236}">
                <a16:creationId xmlns:a16="http://schemas.microsoft.com/office/drawing/2014/main" id="{57361476-A4D9-4FBD-985E-3E4797D01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16387" name="スライド番号プレースホルダー 3">
            <a:extLst>
              <a:ext uri="{FF2B5EF4-FFF2-40B4-BE49-F238E27FC236}">
                <a16:creationId xmlns:a16="http://schemas.microsoft.com/office/drawing/2014/main" id="{5FE0A640-1EF6-4839-91A4-00BAA90F71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6DF8AD-A4CD-47C4-AF8D-E7C8762F46D2}" type="slidenum">
              <a:rPr lang="en-US" altLang="ja-JP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ー 1">
            <a:extLst>
              <a:ext uri="{FF2B5EF4-FFF2-40B4-BE49-F238E27FC236}">
                <a16:creationId xmlns:a16="http://schemas.microsoft.com/office/drawing/2014/main" id="{255AFAEC-6084-4A06-8BF2-88C3652CCD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ノート プレースホルダー 2">
            <a:extLst>
              <a:ext uri="{FF2B5EF4-FFF2-40B4-BE49-F238E27FC236}">
                <a16:creationId xmlns:a16="http://schemas.microsoft.com/office/drawing/2014/main" id="{4A44682D-C23A-4DB7-8B64-7CCDA703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18435" name="スライド番号プレースホルダー 3">
            <a:extLst>
              <a:ext uri="{FF2B5EF4-FFF2-40B4-BE49-F238E27FC236}">
                <a16:creationId xmlns:a16="http://schemas.microsoft.com/office/drawing/2014/main" id="{49B31243-C3C3-4D33-B874-A84B992E84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F26CDB-C37B-41FC-8E3A-09B52AAF435E}" type="slidenum">
              <a:rPr lang="en-US" altLang="ja-JP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EB52B1-02BA-416E-ABAA-14ADEE2E43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11187-705F-4508-A179-DD13B9E05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2725AA-29FF-4CAE-9146-2D91A6515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8763A-9E2D-4073-9FE7-8FE485FE1DC5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8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66142B-D602-4491-BEB3-19A8C37C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3E4AE6-378C-48C7-8E0F-CE407008D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7BE043-E997-49BC-964C-BBF93FB3A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4CB6-9A6C-4B1C-9F20-AD4E97C0E902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7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2E3242-FBE9-4980-96D7-071E6227C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8079C7-EBB7-40D3-9F92-55B421372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1045B1-72A5-41DF-B988-BF820424B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9BA09-FD9D-43BF-9633-191635452D57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63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94BFA-6FD2-4E31-8A94-367AC86B7A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BA9991-0A46-4E5A-9CB4-2CF5B5B64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43A591-15BA-4B6E-81E7-578CE584E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83777-AD5A-4704-B954-D312A0DB6B27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8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0CFF1-5655-4510-8205-05A9870D4B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6DA55D-CAA6-43B3-A22D-70B000436E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BB8F50-D7EE-44BF-B9A6-B94498837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B7C26-66BF-483B-A744-789B28064541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CEF96-6C19-4A08-A567-CDAE53B1D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BA8C22-FC78-4E68-B513-553132DD9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2812B-2772-4F14-B9F4-8091BE9B0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C08FC-7817-4D53-BA2D-459190050375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2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340DC0-B8E7-4740-8A8D-7230821358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4A3965-294A-4484-B426-F36DECEE4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0F6F73-74C8-4F77-A9D1-5D92D05A0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7D11D-A018-4679-A15F-9A731899DEF9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672E27-CDF4-4FC1-819C-F49BCD645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E6B055-AFF8-4626-9273-3A5D541AD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14D6C2-1B24-43AD-979D-69ABFB312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A9092-0CB1-48B2-BA3A-D1B2B4CB53F7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2F9196-324A-4FD2-AE2B-94C1A36E4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1AE9B4-E97A-4A6C-A8BC-1D05B3634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D6040D-AF7A-4F15-B98A-3ADB4ACEA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12359-E36A-4997-94C8-6BEA20BB4D44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06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37C823-E3C8-442D-A503-06A7C245CC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F49BCE-6C36-45A6-8A30-CB0886DE0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7D73D8-0AB0-455A-8A26-65DFF553E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E15EA-A97C-466E-90BF-4DE60230D358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2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269E6E-32C6-4FCF-8594-E617F76CA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7F558-ADF9-4F89-8FF2-C1EB989B6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62C66C-203A-4A2C-8D65-2BDD2F3E5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CB1DC-E294-4CAD-B668-F0DEBF2755FE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5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AA5972-D398-44DB-AB86-B74471339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C6EB8D-C4F5-41E1-9272-55F616062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8E67F3-2993-F648-8002-CC9D84D653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B366BD-BCE9-494D-B7B5-44DED99922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65A973-2F53-724C-9DE8-8B2821EA1E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Lucida Grande" pitchFamily="1" charset="0"/>
              </a:defRPr>
            </a:lvl1pPr>
          </a:lstStyle>
          <a:p>
            <a:fld id="{9C9140F6-4DD2-4D33-8F90-A4F56491F0E6}" type="slidenum">
              <a:rPr lang="en-US" altLang="ja-JP"/>
              <a:pPr/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サブタイトル 2">
            <a:extLst>
              <a:ext uri="{FF2B5EF4-FFF2-40B4-BE49-F238E27FC236}">
                <a16:creationId xmlns:a16="http://schemas.microsoft.com/office/drawing/2014/main" id="{64719B31-B942-40BC-91DC-548C8FEF75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3988" y="166688"/>
            <a:ext cx="8990012" cy="6388100"/>
          </a:xfrm>
        </p:spPr>
        <p:txBody>
          <a:bodyPr lIns="360000" tIns="180000" rIns="360000"/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演題名：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○○○○○○○○○○○○○○○○○○○○</a:t>
            </a: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endParaRPr kumimoji="1" lang="en-US" altLang="ja-JP" sz="24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　属： 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1. △△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　○○</a:t>
            </a:r>
            <a:endParaRPr lang="en-US" altLang="ja-JP" sz="24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2. 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○○大学附属病院</a:t>
            </a:r>
            <a:endParaRPr lang="en-US" altLang="ja-JP" sz="24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3. 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○○大学大学院</a:t>
            </a: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□□</a:t>
            </a:r>
            <a:endParaRPr lang="en-US" altLang="ja-JP" sz="24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endParaRPr kumimoji="1" lang="en-US" altLang="ja-JP" sz="24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　前：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○○</a:t>
            </a: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en-US" altLang="ja-JP" sz="24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△△ ○○</a:t>
            </a:r>
            <a:r>
              <a:rPr kumimoji="1" lang="en-US" altLang="ja-JP" sz="24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 ○○</a:t>
            </a:r>
            <a:r>
              <a:rPr kumimoji="1" lang="en-US" altLang="ja-JP" sz="24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△△</a:t>
            </a: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en-US" altLang="ja-JP" sz="24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1,3</a:t>
            </a:r>
            <a:r>
              <a:rPr kumimoji="1" lang="en-US" altLang="ja-JP" sz="20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endParaRPr kumimoji="1" lang="en-US" altLang="ja-JP" sz="27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本演題に関連して、筆頭著者に開示すべきＣＯＩはありません。</a:t>
            </a:r>
          </a:p>
        </p:txBody>
      </p:sp>
      <p:grpSp>
        <p:nvGrpSpPr>
          <p:cNvPr id="15362" name="グループ化 5">
            <a:extLst>
              <a:ext uri="{FF2B5EF4-FFF2-40B4-BE49-F238E27FC236}">
                <a16:creationId xmlns:a16="http://schemas.microsoft.com/office/drawing/2014/main" id="{595A79F3-3EF8-469B-9868-A8AD97F2DF33}"/>
              </a:ext>
            </a:extLst>
          </p:cNvPr>
          <p:cNvGrpSpPr>
            <a:grpSpLocks/>
          </p:cNvGrpSpPr>
          <p:nvPr/>
        </p:nvGrpSpPr>
        <p:grpSpPr bwMode="auto">
          <a:xfrm>
            <a:off x="3963988" y="5926138"/>
            <a:ext cx="4502150" cy="490537"/>
            <a:chOff x="3963881" y="5926124"/>
            <a:chExt cx="4501864" cy="491075"/>
          </a:xfrm>
        </p:grpSpPr>
        <p:pic>
          <p:nvPicPr>
            <p:cNvPr id="15363" name="Picture 5">
              <a:extLst>
                <a:ext uri="{FF2B5EF4-FFF2-40B4-BE49-F238E27FC236}">
                  <a16:creationId xmlns:a16="http://schemas.microsoft.com/office/drawing/2014/main" id="{E5A93B96-A5A8-4163-B8B2-9845D6BC44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881" y="5926124"/>
              <a:ext cx="510146" cy="49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4" name="Picture 7">
              <a:extLst>
                <a:ext uri="{FF2B5EF4-FFF2-40B4-BE49-F238E27FC236}">
                  <a16:creationId xmlns:a16="http://schemas.microsoft.com/office/drawing/2014/main" id="{AD0A3DA2-EEB8-4BB8-A59C-8C561ECEE2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846" y="6011922"/>
              <a:ext cx="3920899" cy="319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BF12A3C-25B8-5B4E-9EBD-E96A4F85E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50" y="130175"/>
            <a:ext cx="8856663" cy="6208713"/>
          </a:xfrm>
        </p:spPr>
        <p:txBody>
          <a:bodyPr lIns="360000" tIns="180000" rIns="360000">
            <a:normAutofit lnSpcReduction="10000"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  <a:defRPr/>
            </a:pPr>
            <a:endParaRPr kumimoji="1"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>
              <a:lnSpc>
                <a:spcPct val="90000"/>
              </a:lnSpc>
              <a:tabLst>
                <a:tab pos="987425" algn="l"/>
                <a:tab pos="1166813" algn="l"/>
              </a:tabLst>
              <a:defRPr/>
            </a:pP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演題名：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r>
              <a:rPr kumimoji="1" lang="en-US" altLang="ja-JP" sz="2000" dirty="0">
                <a:latin typeface="ＭＳ Ｐゴシック" charset="-128"/>
                <a:ea typeface="ＭＳ Ｐゴシック" charset="-128"/>
              </a:rPr>
              <a:t>○○○○○○○○○○○○○○○○○○○○</a:t>
            </a:r>
          </a:p>
          <a:p>
            <a:pPr algn="l">
              <a:lnSpc>
                <a:spcPct val="80000"/>
              </a:lnSpc>
              <a:tabLst>
                <a:tab pos="987425" algn="l"/>
                <a:tab pos="1166813" algn="l"/>
              </a:tabLst>
              <a:defRPr/>
            </a:pPr>
            <a:endParaRPr kumimoji="1"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>
              <a:lnSpc>
                <a:spcPct val="90000"/>
              </a:lnSpc>
              <a:tabLst>
                <a:tab pos="987425" algn="l"/>
                <a:tab pos="1166813" algn="l"/>
              </a:tabLst>
              <a:defRPr/>
            </a:pP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所   属：</a:t>
            </a:r>
            <a:r>
              <a:rPr lang="en-US" altLang="ja-JP" sz="2000" dirty="0">
                <a:latin typeface="ＭＳ Ｐゴシック" pitchFamily="50" charset="-128"/>
                <a:ea typeface="ＭＳ Ｐゴシック" pitchFamily="50" charset="-128"/>
              </a:rPr>
              <a:t>	1. △△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2000" dirty="0">
                <a:latin typeface="ＭＳ Ｐゴシック" pitchFamily="50" charset="-128"/>
                <a:ea typeface="ＭＳ Ｐゴシック" pitchFamily="50" charset="-128"/>
              </a:rPr>
              <a:t>△△△△</a:t>
            </a:r>
          </a:p>
          <a:p>
            <a:pPr algn="l">
              <a:lnSpc>
                <a:spcPct val="90000"/>
              </a:lnSpc>
              <a:tabLst>
                <a:tab pos="987425" algn="l"/>
                <a:tab pos="1166813" algn="l"/>
              </a:tabLst>
              <a:defRPr/>
            </a:pP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	2. 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大学附属病院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>
              <a:lnSpc>
                <a:spcPct val="90000"/>
              </a:lnSpc>
              <a:tabLst>
                <a:tab pos="987425" algn="l"/>
                <a:tab pos="1166813" algn="l"/>
              </a:tabLst>
              <a:defRPr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en-US" altLang="ja-JP" sz="2000" dirty="0">
                <a:latin typeface="ＭＳ Ｐゴシック" pitchFamily="50" charset="-128"/>
                <a:ea typeface="ＭＳ Ｐゴシック" pitchFamily="50" charset="-128"/>
              </a:rPr>
              <a:t>	3. △△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en-US" altLang="ja-JP" sz="2000" dirty="0">
                <a:latin typeface="ＭＳ Ｐゴシック" charset="-128"/>
                <a:ea typeface="ＭＳ Ｐゴシック" charset="-128"/>
              </a:rPr>
              <a:t>○○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>
              <a:lnSpc>
                <a:spcPct val="90000"/>
              </a:lnSpc>
              <a:tabLst>
                <a:tab pos="987425" algn="l"/>
                <a:tab pos="1166813" algn="l"/>
              </a:tabLst>
              <a:defRPr/>
            </a:pPr>
            <a:endParaRPr kumimoji="1"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>
              <a:lnSpc>
                <a:spcPct val="90000"/>
              </a:lnSpc>
              <a:tabLst>
                <a:tab pos="987425" algn="l"/>
                <a:tab pos="1166813" algn="l"/>
              </a:tabLst>
              <a:defRPr/>
            </a:pP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名　 前：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	○○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kumimoji="1" lang="en-US" altLang="ja-JP" sz="2000" baseline="30000" dirty="0">
                <a:latin typeface="ＭＳ Ｐゴシック" pitchFamily="50" charset="-128"/>
                <a:ea typeface="ＭＳ Ｐゴシック" pitchFamily="50" charset="-128"/>
              </a:rPr>
              <a:t>1,2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○□ ○○</a:t>
            </a:r>
            <a:r>
              <a:rPr kumimoji="1" lang="en-US" altLang="ja-JP" sz="2000" baseline="30000" dirty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000" dirty="0">
                <a:latin typeface="ＭＳ Ｐゴシック" charset="-128"/>
                <a:ea typeface="ＭＳ Ｐゴシック" charset="-128"/>
              </a:rPr>
              <a:t>○○</a:t>
            </a:r>
            <a:r>
              <a:rPr kumimoji="1" lang="en-US" altLang="ja-JP" sz="2000" baseline="300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kumimoji="1" lang="en-US" altLang="ja-JP" sz="2000" dirty="0"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000" dirty="0">
                <a:latin typeface="ＭＳ Ｐゴシック" charset="-128"/>
                <a:ea typeface="ＭＳ Ｐゴシック" charset="-128"/>
              </a:rPr>
              <a:t>○○</a:t>
            </a: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2000" dirty="0">
                <a:latin typeface="ＭＳ Ｐゴシック" charset="-128"/>
                <a:ea typeface="ＭＳ Ｐゴシック" charset="-128"/>
              </a:rPr>
              <a:t>○○</a:t>
            </a:r>
            <a:r>
              <a:rPr kumimoji="1" lang="en-US" altLang="ja-JP" sz="2000" baseline="30000" dirty="0">
                <a:latin typeface="ＭＳ Ｐゴシック" pitchFamily="50" charset="-128"/>
                <a:ea typeface="ＭＳ Ｐゴシック" pitchFamily="50" charset="-128"/>
              </a:rPr>
              <a:t>1,3</a:t>
            </a:r>
            <a:endParaRPr kumimoji="1"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>
              <a:lnSpc>
                <a:spcPct val="80000"/>
              </a:lnSpc>
              <a:defRPr/>
            </a:pPr>
            <a:endParaRPr lang="en-US" altLang="ja-JP" sz="2000" baseline="30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60000"/>
              </a:lnSpc>
              <a:defRPr/>
            </a:pP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60000"/>
              </a:lnSpc>
              <a:defRPr/>
            </a:pP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60000"/>
              </a:lnSpc>
              <a:defRPr/>
            </a:pPr>
            <a:r>
              <a:rPr kumimoji="1" lang="ja-JP" altLang="en-US" sz="2000" dirty="0">
                <a:latin typeface="ＭＳ Ｐゴシック" pitchFamily="50" charset="-128"/>
                <a:ea typeface="ＭＳ Ｐゴシック" pitchFamily="50" charset="-128"/>
              </a:rPr>
              <a:t>本演題に関連して、筆頭著者の開示すべきＣＯＩは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下記のとおりです。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60000"/>
              </a:lnSpc>
              <a:defRPr/>
            </a:pPr>
            <a:endParaRPr lang="en-US" altLang="ja-JP" sz="7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defRPr/>
            </a:pP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以下の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①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から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⑨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の例を参照して記入）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  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①○○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年以内に顧問料を受理しています。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②○○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株式会社の株を保有しています。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	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　　　　　　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③○○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年以内に特許使用料を受理しています。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	④○○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年以内に講演料を受理しています。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　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⑤○○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年以内に原稿料を受理しています。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⑥○○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年以内に受託研究・共同研究費を受理しています。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 	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⑦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年以内に奨学寄付金を受理しています。 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⑧○○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株式会社の寄付講座に所属しています。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⑨○○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年以内に報酬を受理しています。　　　　　　　　　　　　　　　  　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defRPr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  <a:defRPr/>
            </a:pPr>
            <a:r>
              <a:rPr lang="ja-JP" altLang="en-US" sz="700" b="1" dirty="0">
                <a:latin typeface="Arial" charset="0"/>
                <a:ea typeface="ＭＳ Ｐゴシック" charset="-128"/>
              </a:rPr>
              <a:t>　　</a:t>
            </a:r>
          </a:p>
        </p:txBody>
      </p:sp>
      <p:grpSp>
        <p:nvGrpSpPr>
          <p:cNvPr id="17410" name="グループ化 4">
            <a:extLst>
              <a:ext uri="{FF2B5EF4-FFF2-40B4-BE49-F238E27FC236}">
                <a16:creationId xmlns:a16="http://schemas.microsoft.com/office/drawing/2014/main" id="{4F0F22A6-D005-4586-AB99-74E744047B4E}"/>
              </a:ext>
            </a:extLst>
          </p:cNvPr>
          <p:cNvGrpSpPr>
            <a:grpSpLocks/>
          </p:cNvGrpSpPr>
          <p:nvPr/>
        </p:nvGrpSpPr>
        <p:grpSpPr bwMode="auto">
          <a:xfrm>
            <a:off x="3963988" y="5926138"/>
            <a:ext cx="4502150" cy="490537"/>
            <a:chOff x="3963881" y="5926124"/>
            <a:chExt cx="4501864" cy="491075"/>
          </a:xfrm>
        </p:grpSpPr>
        <p:pic>
          <p:nvPicPr>
            <p:cNvPr id="17411" name="Picture 5">
              <a:extLst>
                <a:ext uri="{FF2B5EF4-FFF2-40B4-BE49-F238E27FC236}">
                  <a16:creationId xmlns:a16="http://schemas.microsoft.com/office/drawing/2014/main" id="{D298AE98-E810-45D1-B050-AABCEC24B0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881" y="5926124"/>
              <a:ext cx="510146" cy="49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2" name="Picture 7">
              <a:extLst>
                <a:ext uri="{FF2B5EF4-FFF2-40B4-BE49-F238E27FC236}">
                  <a16:creationId xmlns:a16="http://schemas.microsoft.com/office/drawing/2014/main" id="{C361F356-E104-42B3-9587-130FEB0EF5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846" y="6011922"/>
              <a:ext cx="3920899" cy="319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サブタイトル 2">
            <a:extLst>
              <a:ext uri="{FF2B5EF4-FFF2-40B4-BE49-F238E27FC236}">
                <a16:creationId xmlns:a16="http://schemas.microsoft.com/office/drawing/2014/main" id="{EC6F6014-F04C-4045-AABE-BCD50FAE7B4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1600" y="569913"/>
            <a:ext cx="8856663" cy="5657850"/>
          </a:xfrm>
        </p:spPr>
        <p:txBody>
          <a:bodyPr lIns="360000" tIns="180000" rIns="360000"/>
          <a:lstStyle/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演題名：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○○○○○○○○○○○○○○○○○○○○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　属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1. ○○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　開発部</a:t>
            </a:r>
            <a:endParaRPr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2. 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　中央研究所</a:t>
            </a: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3. ○○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△△△△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　前：　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○○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en-US" altLang="ja-JP" sz="20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○□ ○○</a:t>
            </a:r>
            <a:r>
              <a:rPr kumimoji="1" lang="en-US" altLang="ja-JP" sz="20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□□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en-US" altLang="ja-JP" sz="20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en-US" altLang="ja-JP" sz="2000" baseline="30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1,3</a:t>
            </a: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例）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本演題の筆頭著者は企業に所属しており、研究費および</a:t>
            </a: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該当するものの給与等は</a:t>
            </a:r>
            <a:r>
              <a:rPr kumimoji="1"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株式会社より支給されています。</a:t>
            </a:r>
            <a:endParaRPr kumimoji="1" lang="en-US" altLang="ja-JP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lnSpc>
                <a:spcPct val="90000"/>
              </a:lnSpc>
              <a:buFontTx/>
              <a:buNone/>
              <a:tabLst>
                <a:tab pos="0" algn="l"/>
                <a:tab pos="987425" algn="l"/>
              </a:tabLst>
            </a:pPr>
            <a:r>
              <a:rPr kumimoji="1" lang="en-US" altLang="ja-JP" sz="1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この例を参考にして作成すること。</a:t>
            </a:r>
            <a:endParaRPr kumimoji="1" lang="en-US" altLang="ja-JP" sz="1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9458" name="グループ化 1">
            <a:extLst>
              <a:ext uri="{FF2B5EF4-FFF2-40B4-BE49-F238E27FC236}">
                <a16:creationId xmlns:a16="http://schemas.microsoft.com/office/drawing/2014/main" id="{486D36DA-B58C-4241-8BF1-65A0ACFC31D1}"/>
              </a:ext>
            </a:extLst>
          </p:cNvPr>
          <p:cNvGrpSpPr>
            <a:grpSpLocks/>
          </p:cNvGrpSpPr>
          <p:nvPr/>
        </p:nvGrpSpPr>
        <p:grpSpPr bwMode="auto">
          <a:xfrm>
            <a:off x="3963988" y="5926138"/>
            <a:ext cx="4502150" cy="490537"/>
            <a:chOff x="3963881" y="5926124"/>
            <a:chExt cx="4501864" cy="491075"/>
          </a:xfrm>
        </p:grpSpPr>
        <p:pic>
          <p:nvPicPr>
            <p:cNvPr id="19459" name="Picture 5">
              <a:extLst>
                <a:ext uri="{FF2B5EF4-FFF2-40B4-BE49-F238E27FC236}">
                  <a16:creationId xmlns:a16="http://schemas.microsoft.com/office/drawing/2014/main" id="{4AFF12C6-34C7-493B-A16C-7E1C9E84C2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881" y="5926124"/>
              <a:ext cx="510146" cy="49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Picture 7">
              <a:extLst>
                <a:ext uri="{FF2B5EF4-FFF2-40B4-BE49-F238E27FC236}">
                  <a16:creationId xmlns:a16="http://schemas.microsoft.com/office/drawing/2014/main" id="{6BB0EE25-DA44-4636-A94C-552AAB6408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846" y="6011922"/>
              <a:ext cx="3920899" cy="319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 in the Pines</Template>
  <TotalTime>0</TotalTime>
  <Words>439</Words>
  <Application>Microsoft Office PowerPoint</Application>
  <PresentationFormat>画面に合わせる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Times New Roman</vt:lpstr>
      <vt:lpstr>ＭＳ Ｐゴシック</vt:lpstr>
      <vt:lpstr>Arial</vt:lpstr>
      <vt:lpstr>Lucida Grande</vt:lpstr>
      <vt:lpstr>Default Design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2021-08-27T07:43:55Z</dcterms:created>
  <dcterms:modified xsi:type="dcterms:W3CDTF">2021-08-27T07:44:02Z</dcterms:modified>
</cp:coreProperties>
</file>